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4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1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1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0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9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1.png"/><Relationship Id="rId4" Type="http://schemas.openxmlformats.org/officeDocument/2006/relationships/image" Target="../media/image105.png"/><Relationship Id="rId5" Type="http://schemas.openxmlformats.org/officeDocument/2006/relationships/image" Target="../media/image104.jpg"/><Relationship Id="rId6" Type="http://schemas.openxmlformats.org/officeDocument/2006/relationships/image" Target="../media/image10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2.png"/><Relationship Id="rId4" Type="http://schemas.openxmlformats.org/officeDocument/2006/relationships/image" Target="../media/image109.jpg"/><Relationship Id="rId5" Type="http://schemas.openxmlformats.org/officeDocument/2006/relationships/image" Target="../media/image1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5.png"/><Relationship Id="rId4" Type="http://schemas.openxmlformats.org/officeDocument/2006/relationships/image" Target="../media/image8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4.png"/><Relationship Id="rId5" Type="http://schemas.openxmlformats.org/officeDocument/2006/relationships/image" Target="../media/image86.png"/><Relationship Id="rId6" Type="http://schemas.openxmlformats.org/officeDocument/2006/relationships/image" Target="../media/image89.png"/><Relationship Id="rId7" Type="http://schemas.openxmlformats.org/officeDocument/2006/relationships/image" Target="../media/image93.png"/><Relationship Id="rId8" Type="http://schemas.openxmlformats.org/officeDocument/2006/relationships/image" Target="../media/image90.png"/><Relationship Id="rId11" Type="http://schemas.openxmlformats.org/officeDocument/2006/relationships/image" Target="../media/image96.png"/><Relationship Id="rId10" Type="http://schemas.openxmlformats.org/officeDocument/2006/relationships/image" Target="../media/image92.png"/><Relationship Id="rId13" Type="http://schemas.openxmlformats.org/officeDocument/2006/relationships/image" Target="../media/image95.png"/><Relationship Id="rId12" Type="http://schemas.openxmlformats.org/officeDocument/2006/relationships/image" Target="../media/image97.png"/><Relationship Id="rId15" Type="http://schemas.openxmlformats.org/officeDocument/2006/relationships/image" Target="../media/image98.png"/><Relationship Id="rId14" Type="http://schemas.openxmlformats.org/officeDocument/2006/relationships/image" Target="../media/image99.png"/><Relationship Id="rId17" Type="http://schemas.openxmlformats.org/officeDocument/2006/relationships/image" Target="../media/image100.png"/><Relationship Id="rId16" Type="http://schemas.openxmlformats.org/officeDocument/2006/relationships/image" Target="../media/image101.png"/><Relationship Id="rId19" Type="http://schemas.openxmlformats.org/officeDocument/2006/relationships/image" Target="../media/image103.png"/><Relationship Id="rId18" Type="http://schemas.openxmlformats.org/officeDocument/2006/relationships/image" Target="../media/image10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